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7200" y="228600"/>
            <a:ext cx="83058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1. SIMPLE PRESENT TENSE</a:t>
            </a:r>
            <a:endParaRPr lang="en-US" sz="35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91440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a. 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orm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6764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S + V(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S/</a:t>
            </a:r>
            <a:r>
              <a:rPr lang="en-US" sz="45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ES</a:t>
            </a:r>
            <a:r>
              <a:rPr lang="en-US" sz="3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000" b="1" baseline="30000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en-US" sz="3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singular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+ O  </a:t>
            </a:r>
            <a:endParaRPr lang="en-US" sz="45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2057400"/>
            <a:ext cx="9372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5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S + 			      + V(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ase form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+ O</a:t>
            </a:r>
          </a:p>
          <a:p>
            <a:endParaRPr lang="en-US" sz="45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Up-Down Arrow 18"/>
          <p:cNvSpPr/>
          <p:nvPr/>
        </p:nvSpPr>
        <p:spPr>
          <a:xfrm flipH="1">
            <a:off x="1828800" y="2743200"/>
            <a:ext cx="304800" cy="182880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2209800" y="3429000"/>
            <a:ext cx="297180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Doesn’t</a:t>
            </a:r>
          </a:p>
          <a:p>
            <a:pPr lvl="0"/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(3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singular)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4419600"/>
            <a:ext cx="9372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5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			   + S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+ V(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ase form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+ O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en-US" sz="45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914400" y="5410200"/>
            <a:ext cx="480060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5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Does </a:t>
            </a:r>
          </a:p>
          <a:p>
            <a:pPr lvl="0"/>
            <a:r>
              <a:rPr lang="en-US" sz="28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baseline="30000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en-US" sz="28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singular)</a:t>
            </a:r>
            <a:endParaRPr lang="en-US" sz="2800" b="1" dirty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Up-Down Arrow 24"/>
          <p:cNvSpPr/>
          <p:nvPr/>
        </p:nvSpPr>
        <p:spPr>
          <a:xfrm flipH="1">
            <a:off x="4267200" y="2743200"/>
            <a:ext cx="304800" cy="175260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Up-Down Arrow 25"/>
          <p:cNvSpPr/>
          <p:nvPr/>
        </p:nvSpPr>
        <p:spPr>
          <a:xfrm flipH="1">
            <a:off x="3048000" y="4800600"/>
            <a:ext cx="228600" cy="182880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209800" y="2743200"/>
            <a:ext cx="29718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Don’t</a:t>
            </a:r>
          </a:p>
        </p:txBody>
      </p:sp>
      <p:sp>
        <p:nvSpPr>
          <p:cNvPr id="17" name="Rectangle 16"/>
          <p:cNvSpPr/>
          <p:nvPr/>
        </p:nvSpPr>
        <p:spPr>
          <a:xfrm>
            <a:off x="914400" y="4800600"/>
            <a:ext cx="29718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8" grpId="0"/>
      <p:bldP spid="19" grpId="0" animBg="1"/>
      <p:bldP spid="20" grpId="0"/>
      <p:bldP spid="21" grpId="0"/>
      <p:bldP spid="23" grpId="0"/>
      <p:bldP spid="25" grpId="0" animBg="1"/>
      <p:bldP spid="26" grpId="0" animBg="1"/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oarding_h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IN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34</Words>
  <Application>Microsoft Office PowerPoint</Application>
  <PresentationFormat>On-screen Show (4:3)</PresentationFormat>
  <Paragraphs>17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Company>LYTC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Trong Hiep</dc:creator>
  <cp:lastModifiedBy>Trong Hiep</cp:lastModifiedBy>
  <cp:revision>5</cp:revision>
  <dcterms:created xsi:type="dcterms:W3CDTF">2018-04-04T11:44:45Z</dcterms:created>
  <dcterms:modified xsi:type="dcterms:W3CDTF">2018-04-04T11:48:16Z</dcterms:modified>
</cp:coreProperties>
</file>